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66" r:id="rId3"/>
    <p:sldId id="267" r:id="rId4"/>
    <p:sldId id="268" r:id="rId5"/>
    <p:sldId id="269" r:id="rId6"/>
    <p:sldId id="270" r:id="rId7"/>
    <p:sldId id="271" r:id="rId8"/>
    <p:sldId id="26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107A5-B5FF-4F70-8339-01B7529E355A}" v="194" dt="2023-06-04T08:57:19.766"/>
    <p1510:client id="{C78F699F-9B42-4C07-8E05-2801BED78B80}" v="17" dt="2023-06-04T08:29:57.884"/>
    <p1510:client id="{F76B752E-F236-4A6B-8E9D-DB65A03501CE}" v="148" dt="2023-06-04T18:21:3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F5ABA-94C9-E756-736E-C76B6EBE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03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Unleashing the Power of Agile Scrum: A Comprehensive Guide to Scrum Roles, Artifacts, Events, and Metrics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6CB06E-B2F5-CA51-FAFF-9031B901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– Ravi Kumar and Praveen Vemula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393B326-F1CE-89BD-9DC8-FC2104A987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5" r="2" b="15512"/>
          <a:stretch/>
        </p:blipFill>
        <p:spPr>
          <a:xfrm>
            <a:off x="5094544" y="951071"/>
            <a:ext cx="7007053" cy="34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3BE58E-21C9-DFE7-7D79-1E3B69904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6780"/>
          <a:stretch/>
        </p:blipFill>
        <p:spPr>
          <a:xfrm>
            <a:off x="89629" y="6657"/>
            <a:ext cx="11582590" cy="6637301"/>
          </a:xfrm>
        </p:spPr>
      </p:pic>
    </p:spTree>
    <p:extLst>
      <p:ext uri="{BB962C8B-B14F-4D97-AF65-F5344CB8AC3E}">
        <p14:creationId xmlns:p14="http://schemas.microsoft.com/office/powerpoint/2010/main" val="2031916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80ECD98-027E-DB69-53EE-5D751308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6780"/>
          <a:stretch/>
        </p:blipFill>
        <p:spPr>
          <a:xfrm>
            <a:off x="-8693" y="-5632"/>
            <a:ext cx="12012750" cy="6723333"/>
          </a:xfrm>
        </p:spPr>
      </p:pic>
    </p:spTree>
    <p:extLst>
      <p:ext uri="{BB962C8B-B14F-4D97-AF65-F5344CB8AC3E}">
        <p14:creationId xmlns:p14="http://schemas.microsoft.com/office/powerpoint/2010/main" val="3104279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FFC661-80C3-3F73-A521-BD9E6578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7062"/>
          <a:stretch/>
        </p:blipFill>
        <p:spPr>
          <a:xfrm>
            <a:off x="52758" y="6660"/>
            <a:ext cx="11939010" cy="6846234"/>
          </a:xfrm>
        </p:spPr>
      </p:pic>
    </p:spTree>
    <p:extLst>
      <p:ext uri="{BB962C8B-B14F-4D97-AF65-F5344CB8AC3E}">
        <p14:creationId xmlns:p14="http://schemas.microsoft.com/office/powerpoint/2010/main" val="2518621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945C71D-8F4E-A24B-64C5-4B9D39FF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0" t="2065" r="-1749" b="8849"/>
          <a:stretch/>
        </p:blipFill>
        <p:spPr>
          <a:xfrm>
            <a:off x="3596" y="-5633"/>
            <a:ext cx="12320019" cy="6919962"/>
          </a:xfrm>
        </p:spPr>
      </p:pic>
    </p:spTree>
    <p:extLst>
      <p:ext uri="{BB962C8B-B14F-4D97-AF65-F5344CB8AC3E}">
        <p14:creationId xmlns:p14="http://schemas.microsoft.com/office/powerpoint/2010/main" val="208143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3CAC98D-CA0E-AF6E-62C4-99FA99D3B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40"/>
          <a:stretch/>
        </p:blipFill>
        <p:spPr>
          <a:xfrm>
            <a:off x="61472" y="185637"/>
            <a:ext cx="12191980" cy="63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3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26EC34D-0DD1-9449-E58E-9DE81B3D2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361"/>
          <a:stretch/>
        </p:blipFill>
        <p:spPr>
          <a:xfrm>
            <a:off x="20" y="173347"/>
            <a:ext cx="12191980" cy="635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5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522367-3929-4F1D-4B13-B8B030FFA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605" t="-2154" r="605" b="10054"/>
          <a:stretch/>
        </p:blipFill>
        <p:spPr>
          <a:xfrm>
            <a:off x="20" y="1282"/>
            <a:ext cx="12191992" cy="6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F3F1D8-65CD-4BB6-3F7C-5173B1196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504" t="-3770" r="504" b="11131"/>
          <a:stretch/>
        </p:blipFill>
        <p:spPr>
          <a:xfrm>
            <a:off x="20" y="1282"/>
            <a:ext cx="12191992" cy="63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2493D3-A1DC-0B22-1F51-EECCEDEE3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02" t="-4129" r="202" b="12029"/>
          <a:stretch/>
        </p:blipFill>
        <p:spPr>
          <a:xfrm>
            <a:off x="20" y="1282"/>
            <a:ext cx="12191992" cy="6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3815AB-1786-84B8-BE8A-0BA959C61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5" t="27017" r="50046" b="39983"/>
          <a:stretch/>
        </p:blipFill>
        <p:spPr>
          <a:xfrm>
            <a:off x="6253817" y="1862254"/>
            <a:ext cx="5294715" cy="33239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31108-6110-4B62-E831-61C911A39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62" y="871112"/>
            <a:ext cx="4516245" cy="265211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9DB3B7-1274-BEFF-CB35-D25E494E7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61" y="3523229"/>
            <a:ext cx="4516245" cy="26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11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DFEF88C-5DD4-B4D8-9AD0-1FD7146E9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936"/>
          <a:stretch/>
        </p:blipFill>
        <p:spPr>
          <a:xfrm>
            <a:off x="457200" y="457200"/>
            <a:ext cx="11277599" cy="5943599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943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3C951F5-BF98-E7A8-7389-5225C7555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11" t="22881" r="13355" b="12147"/>
          <a:stretch/>
        </p:blipFill>
        <p:spPr>
          <a:xfrm>
            <a:off x="3596" y="-5633"/>
            <a:ext cx="12084943" cy="6858373"/>
          </a:xfrm>
        </p:spPr>
      </p:pic>
    </p:spTree>
    <p:extLst>
      <p:ext uri="{BB962C8B-B14F-4D97-AF65-F5344CB8AC3E}">
        <p14:creationId xmlns:p14="http://schemas.microsoft.com/office/powerpoint/2010/main" val="174488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087E04-C99E-4195-8EBA-1BD4C4511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6EACDA-272E-4472-852A-83CAB409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8E7674-EC8C-49CF-884A-222BCA865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B3B005-189B-4C78-B153-4B558C1B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73501D-A515-4725-8404-1315A591A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785FCFEB-6172-0983-71C6-78CAF0959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11299"/>
          <a:stretch/>
        </p:blipFill>
        <p:spPr>
          <a:xfrm>
            <a:off x="138789" y="350786"/>
            <a:ext cx="11902140" cy="6145663"/>
          </a:xfrm>
        </p:spPr>
      </p:pic>
    </p:spTree>
    <p:extLst>
      <p:ext uri="{BB962C8B-B14F-4D97-AF65-F5344CB8AC3E}">
        <p14:creationId xmlns:p14="http://schemas.microsoft.com/office/powerpoint/2010/main" val="364325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2CE48D3-27DD-867E-BB83-2E16BD5A2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6924"/>
          <a:stretch/>
        </p:blipFill>
        <p:spPr>
          <a:xfrm>
            <a:off x="20" y="3248"/>
            <a:ext cx="12191980" cy="63676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8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B25843B-902B-5B9B-BEBE-7CED335EC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7597"/>
          <a:stretch/>
        </p:blipFill>
        <p:spPr>
          <a:xfrm>
            <a:off x="20" y="-21332"/>
            <a:ext cx="12191980" cy="6358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056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ECAA2D-BF70-2CFD-E5CF-F92C0F8ED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8135"/>
          <a:stretch/>
        </p:blipFill>
        <p:spPr>
          <a:xfrm>
            <a:off x="20" y="3250"/>
            <a:ext cx="12191980" cy="63214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81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E62A241-5787-7331-CF97-269366E6E9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" b="6940"/>
          <a:stretch/>
        </p:blipFill>
        <p:spPr>
          <a:xfrm>
            <a:off x="20" y="3249"/>
            <a:ext cx="12191980" cy="63419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6E56BB-C8E6-4F70-B8BF-921C4912D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97716"/>
            <a:ext cx="12192000" cy="64008"/>
          </a:xfrm>
          <a:prstGeom prst="rect">
            <a:avLst/>
          </a:prstGeom>
          <a:solidFill>
            <a:schemeClr val="tx2">
              <a:lumMod val="50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43316-AB20-4DD1-8578-B5D7F033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61952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57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3B5CA01-72BB-D4CF-B053-390E520A7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7" t="-847" r="-636" b="7627"/>
          <a:stretch/>
        </p:blipFill>
        <p:spPr>
          <a:xfrm>
            <a:off x="77339" y="68108"/>
            <a:ext cx="11852985" cy="6711043"/>
          </a:xfrm>
        </p:spPr>
      </p:pic>
    </p:spTree>
    <p:extLst>
      <p:ext uri="{BB962C8B-B14F-4D97-AF65-F5344CB8AC3E}">
        <p14:creationId xmlns:p14="http://schemas.microsoft.com/office/powerpoint/2010/main" val="353178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55DF3-631B-FC58-2637-E799F87F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FF0A78D-5D35-9EA2-37C6-5117D5519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59" b="8475"/>
          <a:stretch/>
        </p:blipFill>
        <p:spPr>
          <a:xfrm>
            <a:off x="151080" y="6658"/>
            <a:ext cx="11840688" cy="6846228"/>
          </a:xfrm>
        </p:spPr>
      </p:pic>
    </p:spTree>
    <p:extLst>
      <p:ext uri="{BB962C8B-B14F-4D97-AF65-F5344CB8AC3E}">
        <p14:creationId xmlns:p14="http://schemas.microsoft.com/office/powerpoint/2010/main" val="39663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132</TotalTime>
  <Words>27</Words>
  <Application>Microsoft Macintosh PowerPoint</Application>
  <PresentationFormat>Widescreen</PresentationFormat>
  <Paragraphs>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Unleashing the Power of Agile Scrum: A Comprehensive Guide to Scrum Roles, Artifacts, Events, and Metrics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praveen vemula</cp:lastModifiedBy>
  <cp:revision>226</cp:revision>
  <dcterms:created xsi:type="dcterms:W3CDTF">2023-06-04T08:10:19Z</dcterms:created>
  <dcterms:modified xsi:type="dcterms:W3CDTF">2023-06-04T20:59:28Z</dcterms:modified>
</cp:coreProperties>
</file>